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60" r:id="rId2"/>
    <p:sldId id="261" r:id="rId3"/>
    <p:sldId id="265" r:id="rId4"/>
    <p:sldId id="268" r:id="rId5"/>
    <p:sldId id="269" r:id="rId6"/>
    <p:sldId id="271" r:id="rId7"/>
    <p:sldId id="272" r:id="rId8"/>
    <p:sldId id="273" r:id="rId9"/>
    <p:sldId id="276" r:id="rId10"/>
    <p:sldId id="277" r:id="rId11"/>
    <p:sldId id="297" r:id="rId12"/>
    <p:sldId id="279" r:id="rId13"/>
    <p:sldId id="285" r:id="rId14"/>
    <p:sldId id="286" r:id="rId15"/>
    <p:sldId id="298" r:id="rId16"/>
    <p:sldId id="299" r:id="rId17"/>
    <p:sldId id="300" r:id="rId18"/>
    <p:sldId id="301" r:id="rId19"/>
    <p:sldId id="302" r:id="rId20"/>
    <p:sldId id="290" r:id="rId21"/>
    <p:sldId id="304" r:id="rId22"/>
    <p:sldId id="305" r:id="rId23"/>
    <p:sldId id="294" r:id="rId24"/>
    <p:sldId id="296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81897"/>
    <a:srgbClr val="CC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6E803D-D596-499C-A04D-BABDA4944900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0DDB84-7943-4CD0-9D24-FAA614EB735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581BE-A136-4AC9-957B-9D5384D71068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201F6-6108-4B91-BFC1-98E10DE08177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DAA58-D7B1-4E4D-9A2F-89DD4EB401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201F6-6108-4B91-BFC1-98E10DE08177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DAA58-D7B1-4E4D-9A2F-89DD4EB401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201F6-6108-4B91-BFC1-98E10DE08177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DAA58-D7B1-4E4D-9A2F-89DD4EB401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201F6-6108-4B91-BFC1-98E10DE08177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DAA58-D7B1-4E4D-9A2F-89DD4EB401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201F6-6108-4B91-BFC1-98E10DE08177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DAA58-D7B1-4E4D-9A2F-89DD4EB401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201F6-6108-4B91-BFC1-98E10DE08177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DAA58-D7B1-4E4D-9A2F-89DD4EB401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201F6-6108-4B91-BFC1-98E10DE08177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DAA58-D7B1-4E4D-9A2F-89DD4EB401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201F6-6108-4B91-BFC1-98E10DE08177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DAA58-D7B1-4E4D-9A2F-89DD4EB401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201F6-6108-4B91-BFC1-98E10DE08177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DAA58-D7B1-4E4D-9A2F-89DD4EB401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201F6-6108-4B91-BFC1-98E10DE08177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DAA58-D7B1-4E4D-9A2F-89DD4EB401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201F6-6108-4B91-BFC1-98E10DE08177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DAA58-D7B1-4E4D-9A2F-89DD4EB401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 cstate="screen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201F6-6108-4B91-BFC1-98E10DE08177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6DAA58-D7B1-4E4D-9A2F-89DD4EB4016A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Р орнам.png"/>
          <p:cNvPicPr>
            <a:picLocks noChangeAspect="1"/>
          </p:cNvPicPr>
          <p:nvPr userDrawn="1"/>
        </p:nvPicPr>
        <p:blipFill>
          <a:blip r:embed="rId14" cstate="screen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6200000">
            <a:off x="-3015208" y="3015208"/>
            <a:ext cx="6858002" cy="827583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6372200" y="6669360"/>
            <a:ext cx="25202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Lsivceva@mail.ru</a:t>
            </a:r>
            <a:endParaRPr lang="ru-RU" sz="12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raskrashkirus.ru/foto-b" TargetMode="External"/><Relationship Id="rId2" Type="http://schemas.openxmlformats.org/officeDocument/2006/relationships/hyperlink" Target="http://salon-bukinist.ru/autho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avon-krasa.ucoz.ua/foru..&#1073;&#1072;&#1073;&#1086;&#1095;&#1082;&#1072;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188640"/>
            <a:ext cx="7848872" cy="6240756"/>
          </a:xfrm>
          <a:solidFill>
            <a:schemeClr val="accent2">
              <a:lumMod val="20000"/>
              <a:lumOff val="80000"/>
            </a:schemeClr>
          </a:solidFill>
          <a:ln w="381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66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Украшение и реальность</a:t>
            </a:r>
            <a:endParaRPr lang="ru-RU" sz="6600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1043608" y="6453336"/>
            <a:ext cx="7848872" cy="47498"/>
          </a:xfr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endParaRPr lang="ru-RU" sz="4500" dirty="0" smtClean="0">
              <a:solidFill>
                <a:schemeClr val="accent2">
                  <a:lumMod val="75000"/>
                </a:schemeClr>
              </a:solidFill>
              <a:latin typeface="Monotype Corsiva" pitchFamily="66" charset="0"/>
            </a:endParaRPr>
          </a:p>
          <a:p>
            <a:endParaRPr lang="ru-RU" sz="2000" dirty="0" smtClean="0">
              <a:solidFill>
                <a:schemeClr val="accent2">
                  <a:lumMod val="75000"/>
                </a:schemeClr>
              </a:solidFill>
              <a:latin typeface="Monotype Corsiva" pitchFamily="66" charset="0"/>
            </a:endParaRPr>
          </a:p>
          <a:p>
            <a:endParaRPr lang="ru-RU" sz="2000" dirty="0" smtClean="0">
              <a:solidFill>
                <a:schemeClr val="accent2">
                  <a:lumMod val="75000"/>
                </a:schemeClr>
              </a:solidFill>
              <a:latin typeface="Monotype Corsiva" pitchFamily="66" charset="0"/>
            </a:endParaRPr>
          </a:p>
          <a:p>
            <a:endParaRPr lang="ru-RU" sz="2000" dirty="0" smtClean="0">
              <a:solidFill>
                <a:schemeClr val="accent2">
                  <a:lumMod val="75000"/>
                </a:schemeClr>
              </a:solidFill>
              <a:latin typeface="Monotype Corsiva" pitchFamily="66" charset="0"/>
            </a:endParaRPr>
          </a:p>
          <a:p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                                                                                                                      </a:t>
            </a:r>
          </a:p>
          <a:p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                                                                                                                        </a:t>
            </a:r>
            <a:endParaRPr lang="ru-RU" sz="3000" dirty="0" smtClean="0">
              <a:solidFill>
                <a:schemeClr val="accent2">
                  <a:lumMod val="75000"/>
                </a:schemeClr>
              </a:solidFill>
              <a:latin typeface="Monotype Corsiva" pitchFamily="66" charset="0"/>
            </a:endParaRPr>
          </a:p>
          <a:p>
            <a:r>
              <a:rPr lang="ru-RU" sz="3000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                                                                   </a:t>
            </a:r>
          </a:p>
          <a:p>
            <a:r>
              <a:rPr lang="ru-RU" sz="3000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                                                                            </a:t>
            </a:r>
            <a:endParaRPr lang="ru-RU" sz="3000" dirty="0">
              <a:solidFill>
                <a:schemeClr val="accent2">
                  <a:lumMod val="75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059832" y="188640"/>
            <a:ext cx="51845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</a:rPr>
              <a:t>Красота в природе</a:t>
            </a:r>
            <a:endParaRPr lang="ru-RU" sz="32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933183"/>
            <a:ext cx="6552728" cy="516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908720"/>
            <a:ext cx="6580066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s://ds02.infourok.ru/uploads/ex/0918/0006e6e7-0f416dce/310/img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5389" y="428604"/>
            <a:ext cx="7750015" cy="62151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1760" y="0"/>
            <a:ext cx="51125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Monotype Corsiva" pitchFamily="66" charset="0"/>
              </a:rPr>
              <a:t>Красота в природе</a:t>
            </a:r>
            <a:endParaRPr lang="ru-RU" sz="40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8612" y="980728"/>
            <a:ext cx="6925796" cy="520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04498" y="980728"/>
            <a:ext cx="7039910" cy="518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Documents and Settings\admin\Рабочий стол\0109.gif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95736" y="2564904"/>
            <a:ext cx="5256584" cy="403244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187624" y="188640"/>
            <a:ext cx="7956376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</a:rPr>
              <a:t>Отгадайте, кто ещё в природе создаёт красоту: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Одежды не шьёт, </a:t>
            </a:r>
          </a:p>
          <a:p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а ткань всегда ткёт.</a:t>
            </a:r>
            <a:endParaRPr lang="ru-RU" sz="36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764704"/>
            <a:ext cx="6899693" cy="5176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726960"/>
            <a:ext cx="6912768" cy="5263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Пауки не являются насекомыми, а принадлежат к классу паукообразных. В отлич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3335" y="428604"/>
            <a:ext cx="7822069" cy="62151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Пауки водятся практически в любом климате. Они могут бегать по земле, забира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7443" y="289706"/>
            <a:ext cx="7606523" cy="61396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Ученые рассчитали, что шелковая нить паука настолько крепка, что если бы он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8793" y="357166"/>
            <a:ext cx="7655173" cy="62151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Вологодское кружево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500042"/>
            <a:ext cx="7286676" cy="60507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s://ds02.infourok.ru/uploads/ex/0918/0006e6e7-0f416dce/310/img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574998"/>
            <a:ext cx="7358114" cy="58543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0"/>
            <a:ext cx="8316416" cy="6858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755576" y="0"/>
            <a:ext cx="74168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>
                <a:solidFill>
                  <a:srgbClr val="C00000"/>
                </a:solidFill>
                <a:latin typeface="Comic Sans MS" pitchFamily="66" charset="0"/>
              </a:rPr>
              <a:t>        Мастер</a:t>
            </a:r>
          </a:p>
          <a:p>
            <a:r>
              <a:rPr lang="ru-RU" sz="7200" dirty="0" smtClean="0">
                <a:solidFill>
                  <a:srgbClr val="C00000"/>
                </a:solidFill>
                <a:latin typeface="Comic Sans MS" pitchFamily="66" charset="0"/>
              </a:rPr>
              <a:t>         </a:t>
            </a:r>
            <a:endParaRPr lang="ru-RU" sz="7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1409700" y="980728"/>
            <a:ext cx="6762700" cy="144016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6781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Comic Sans MS"/>
              </a:rPr>
              <a:t>Украшения</a:t>
            </a:r>
            <a:endParaRPr lang="ru-RU" sz="36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Comic Sans M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2708920"/>
            <a:ext cx="32004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3" y="1556793"/>
            <a:ext cx="6573262" cy="53012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</a:rPr>
              <a:t>На тоненькой ветке висят паутинки.</a:t>
            </a:r>
          </a:p>
          <a:p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</a:rPr>
              <a:t> Из них </a:t>
            </a:r>
            <a:r>
              <a:rPr lang="ru-RU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</a:rPr>
              <a:t>паучата</a:t>
            </a:r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</a:rPr>
              <a:t> рисуют картинки.</a:t>
            </a:r>
          </a:p>
          <a:p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</a:rPr>
              <a:t> Сегодня по плану урок рисованья.</a:t>
            </a:r>
          </a:p>
          <a:p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</a:rPr>
              <a:t> Им важный паук объясняет заданье:</a:t>
            </a:r>
          </a:p>
          <a:p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</a:rPr>
              <a:t> "Возьмите росинку, добавьте рассвета,</a:t>
            </a:r>
          </a:p>
          <a:p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</a:rPr>
              <a:t> Измерьте на глаз расстоянье до лета,</a:t>
            </a:r>
          </a:p>
          <a:p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</a:rPr>
              <a:t> Поймайте на слух полёт стрекозы</a:t>
            </a:r>
          </a:p>
          <a:p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</a:rPr>
              <a:t> И капельку влейте сосновой слезы,</a:t>
            </a:r>
          </a:p>
          <a:p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</a:rPr>
              <a:t> И лапкой проворной весело, смело -</a:t>
            </a:r>
          </a:p>
          <a:p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</a:rPr>
              <a:t> Вперед, </a:t>
            </a:r>
            <a:r>
              <a:rPr lang="ru-RU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</a:rPr>
              <a:t>паучата</a:t>
            </a:r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</a:rPr>
              <a:t>, скорее за дело!"</a:t>
            </a:r>
          </a:p>
          <a:p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</a:rPr>
              <a:t> И замер у ветки шалун - ветерок,</a:t>
            </a:r>
          </a:p>
          <a:p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</a:rPr>
              <a:t> Чтоб вздохом своим не сорвать им урок.</a:t>
            </a:r>
          </a:p>
          <a:p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</a:rPr>
              <a:t>                                 </a:t>
            </a:r>
            <a:endParaRPr lang="ru-RU" sz="2400" b="1" dirty="0">
              <a:solidFill>
                <a:schemeClr val="tx1">
                  <a:lumMod val="65000"/>
                  <a:lumOff val="3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31640" y="188640"/>
            <a:ext cx="692444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200" b="1" cap="all" spc="0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Мы рисуем паутинку</a:t>
            </a:r>
            <a:endParaRPr lang="ru-RU" sz="3200" b="1" cap="all" spc="0" dirty="0">
              <a:ln w="0"/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260648"/>
            <a:ext cx="2166938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Этапы рисования узора паутинки: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1) лист расположить горизонтально. Находим центр и </a:t>
            </a:r>
            <a:r>
              <a:rPr lang="ru-RU" smtClean="0"/>
              <a:t>ставим точку;</a:t>
            </a:r>
            <a:endParaRPr lang="ru-RU" dirty="0" smtClean="0"/>
          </a:p>
          <a:p>
            <a:r>
              <a:rPr lang="ru-RU" dirty="0" smtClean="0"/>
              <a:t>2) поделить лист вертикально, горизонтально, пополам по двум диагоналям;</a:t>
            </a:r>
          </a:p>
          <a:p>
            <a:r>
              <a:rPr lang="ru-RU" dirty="0" smtClean="0"/>
              <a:t>3) затем рисовать узор паутинки (либо прямыми, либо вогнутыми линиями);</a:t>
            </a:r>
          </a:p>
          <a:p>
            <a:r>
              <a:rPr lang="ru-RU" dirty="0" smtClean="0"/>
              <a:t>4) Дорисовав паутину до конца. Удлините диагонали, чтобы они выглядели как крепления паутины.</a:t>
            </a:r>
          </a:p>
          <a:p>
            <a:r>
              <a:rPr lang="ru-RU" dirty="0" smtClean="0"/>
              <a:t>5) дорисовать узор дополнительными элементами (паучок, насекомые).</a:t>
            </a:r>
          </a:p>
          <a:p>
            <a:r>
              <a:rPr lang="ru-RU" dirty="0" smtClean="0"/>
              <a:t>Если паутинку нарисовать разноцветными карандашами, будет похоже, что она освещена солнцем.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28662" y="285728"/>
            <a:ext cx="778674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4400" smtClean="0"/>
          </a:p>
          <a:p>
            <a:r>
              <a:rPr lang="ru-RU" sz="4400" dirty="0" smtClean="0"/>
              <a:t> мне было интересно и легко</a:t>
            </a:r>
          </a:p>
          <a:p>
            <a:r>
              <a:rPr lang="ru-RU" sz="4400" dirty="0" smtClean="0"/>
              <a:t>- мне было трудно, но я справился</a:t>
            </a:r>
          </a:p>
          <a:p>
            <a:r>
              <a:rPr lang="ru-RU" sz="4400" dirty="0" smtClean="0"/>
              <a:t>- я ничего не понял и не справился</a:t>
            </a:r>
            <a:endParaRPr lang="ru-RU" sz="44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Documents and Settings\admin\Рабочий стол\паутина\httppazitiva.netvsjachina.jpe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71600" y="1700808"/>
            <a:ext cx="7848872" cy="4950784"/>
          </a:xfrm>
          <a:prstGeom prst="rect">
            <a:avLst/>
          </a:prstGeom>
          <a:noFill/>
        </p:spPr>
      </p:pic>
      <p:pic>
        <p:nvPicPr>
          <p:cNvPr id="5" name="Picture 5" descr="C:\Documents and Settings\admin\Рабочий стол\httpforum.33bru.comtopic19….g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402340">
            <a:off x="3348417" y="3067631"/>
            <a:ext cx="3835488" cy="270085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259631" y="188640"/>
            <a:ext cx="7560841" cy="92333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Спасибо за работу!</a:t>
            </a:r>
            <a:endParaRPr lang="ru-RU" sz="5400" b="1" cap="all" dirty="0">
              <a:ln/>
              <a:solidFill>
                <a:srgbClr val="C0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15616" y="1268760"/>
            <a:ext cx="604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 smtClean="0"/>
          </a:p>
          <a:p>
            <a:endParaRPr lang="ru-RU" sz="1400" dirty="0"/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1043608" y="651791"/>
            <a:ext cx="7344816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2"/>
              </a:rPr>
              <a:t>http://salon-bukinist.ru/autho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- «Царевна – Лебедь»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поделкиhtt</a:t>
            </a:r>
            <a:r>
              <a:rPr lang="ru-RU" sz="1400" dirty="0" err="1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: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ppodelki-luchshie.ruegi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- браслет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pencrus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[11] –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браслет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htt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: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pmagnezis.rurastrprint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…-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серьги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htt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: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pwww.xrest.rupreview67…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htt:pwww.xrest.rupreview67…- короны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htt:pwww.fashnblog.rumodnyj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…-тарелка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htt:pstranamasterov.runode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…- фужер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http://www.world-present.ru/in…фужер с тюльпаном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http://vip-podarki.com.ua/shop…сахарница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http://blog.kp.ru/users/kenig_…бабочка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http://raskrashkirus.ru/foto-b…бабочка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3"/>
              </a:rPr>
              <a:t>http://raskrashkirus.ru/foto-b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бабочка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4"/>
              </a:rPr>
              <a:t>http://avon-krasa.ucoz.ua/foru..бабочка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http://wpapers.ru/wallpapers/P…капли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htt:pwallpapers.skeeks.comg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…капли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htt:podogde.rutagrisunok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– дождь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htt:pwww.photohappy.rupage2… ветка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htt:pwww.diary.ru~anastgal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…-узор от мороза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http://vsyaanimaciya.ru/photo/…паук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http://wpapers.ru/wallpapers/I…зелень  и паук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httppazitiva.netvsjachina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 паутина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http://portal144.rx22.ru/viewt…солнце и паутина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http://www.photosight.ru/photo…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http://stranamasterov.ru/node/440590Галина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Бахарева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﻿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- стихотворение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Times New Roman" pitchFamily="18" charset="0"/>
              </a:rPr>
              <a:t>Л. Ю. Бушкова «Поурочные разработки по изобразительному искусству» 2 класс. Москва. «</a:t>
            </a:r>
            <a:r>
              <a:rPr lang="ru-RU" sz="1400" dirty="0" err="1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Times New Roman" pitchFamily="18" charset="0"/>
              </a:rPr>
              <a:t>Вако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Times New Roman" pitchFamily="18" charset="0"/>
              </a:rPr>
              <a:t>»2011.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43808" y="0"/>
            <a:ext cx="36724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Comic Sans MS" pitchFamily="66" charset="0"/>
              </a:rPr>
              <a:t>Источники: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139952" y="332658"/>
            <a:ext cx="4158460" cy="5544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827584" y="1988840"/>
            <a:ext cx="3240360" cy="23698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91440" tIns="45720" rIns="91440" bIns="45720">
            <a:spAutoFit/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ru-RU" sz="4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М. Врубель</a:t>
            </a:r>
          </a:p>
          <a:p>
            <a:pPr algn="ctr"/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«Царевна Лебедь»</a:t>
            </a:r>
            <a:endParaRPr lang="ru-RU" sz="5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827584" y="0"/>
            <a:ext cx="8316416" cy="9807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Украшения  вокруг нас</a:t>
            </a:r>
            <a:br>
              <a:rPr kumimoji="0" lang="ru-RU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</a:b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4" descr="C:\Documents and Settings\admin\Рабочий стол\паутина\поделкиhttppodelki-luchshie.ruegi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15616" y="1059762"/>
            <a:ext cx="3096345" cy="2945304"/>
          </a:xfrm>
          <a:prstGeom prst="rect">
            <a:avLst/>
          </a:prstGeom>
          <a:noFill/>
        </p:spPr>
      </p:pic>
      <p:pic>
        <p:nvPicPr>
          <p:cNvPr id="4" name="Picture 3" descr="C:\Documents and Settings\admin\Рабочий стол\паутина\pencrus[11]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652120" y="1268760"/>
            <a:ext cx="3311478" cy="4386064"/>
          </a:xfrm>
          <a:prstGeom prst="rect">
            <a:avLst/>
          </a:prstGeom>
          <a:noFill/>
        </p:spPr>
      </p:pic>
      <p:pic>
        <p:nvPicPr>
          <p:cNvPr id="5" name="Picture 2" descr="C:\Documents and Settings\admin\Рабочий стол\паутина\httpmagnezis.rurastrprint…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267744" y="3401616"/>
            <a:ext cx="3456384" cy="3456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0"/>
            <a:ext cx="8316416" cy="8367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    </a:t>
            </a:r>
            <a:r>
              <a:rPr lang="ru-RU" sz="4800" dirty="0" smtClean="0">
                <a:solidFill>
                  <a:srgbClr val="C00000"/>
                </a:solidFill>
                <a:latin typeface="Comic Sans MS" pitchFamily="66" charset="0"/>
              </a:rPr>
              <a:t>Украшения  вокруг нас</a:t>
            </a:r>
            <a:endParaRPr lang="ru-RU" sz="48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980727"/>
            <a:ext cx="3579043" cy="2815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3933056"/>
            <a:ext cx="3473823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3933056"/>
            <a:ext cx="3528392" cy="275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hazine.com.ua/wp-content/uploads/IMG_63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0"/>
            <a:ext cx="4714876" cy="5286388"/>
          </a:xfrm>
          <a:prstGeom prst="rect">
            <a:avLst/>
          </a:prstGeom>
          <a:noFill/>
        </p:spPr>
      </p:pic>
      <p:pic>
        <p:nvPicPr>
          <p:cNvPr id="12292" name="Picture 4" descr="http://img1.liveinternet.ru/images/attach/c/7/97/624/97624879_large_DSC09478_novuyy_razm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857232"/>
            <a:ext cx="4357685" cy="6000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88640"/>
            <a:ext cx="3135582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188640"/>
            <a:ext cx="4751023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3501008"/>
            <a:ext cx="2592288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3501008"/>
            <a:ext cx="2520280" cy="307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2160" y="3501008"/>
            <a:ext cx="2808312" cy="3116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716" y="980728"/>
            <a:ext cx="6231691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43608" y="0"/>
            <a:ext cx="81003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  <a:latin typeface="Monotype Corsiva" pitchFamily="66" charset="0"/>
              </a:rPr>
              <a:t>Красота в природе</a:t>
            </a:r>
            <a:endParaRPr lang="ru-RU" sz="54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290844">
            <a:off x="4521224" y="1264108"/>
            <a:ext cx="4056062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8" name="Picture 2" descr="https://ds02.infourok.ru/uploads/ex/0918/0006e6e7-0f416dce/310/img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9902927">
            <a:off x="928662" y="1214422"/>
            <a:ext cx="2952750" cy="2209801"/>
          </a:xfrm>
          <a:prstGeom prst="rect">
            <a:avLst/>
          </a:prstGeom>
          <a:noFill/>
        </p:spPr>
      </p:pic>
      <p:pic>
        <p:nvPicPr>
          <p:cNvPr id="9220" name="Picture 4" descr="https://ds02.infourok.ru/uploads/ex/0918/0006e6e7-0f416dce/310/img1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77046">
            <a:off x="1285852" y="4286256"/>
            <a:ext cx="2952750" cy="2209801"/>
          </a:xfrm>
          <a:prstGeom prst="rect">
            <a:avLst/>
          </a:prstGeom>
          <a:noFill/>
        </p:spPr>
      </p:pic>
      <p:pic>
        <p:nvPicPr>
          <p:cNvPr id="9222" name="Picture 6" descr="https://ds02.infourok.ru/uploads/ex/0918/0006e6e7-0f416dce/310/img1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112320">
            <a:off x="5072066" y="4357694"/>
            <a:ext cx="2952750" cy="2209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</TotalTime>
  <Words>263</Words>
  <Application>Microsoft Office PowerPoint</Application>
  <PresentationFormat>Экран (4:3)</PresentationFormat>
  <Paragraphs>78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Украшение и реальность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Этапы рисования узора паутинки: </vt:lpstr>
      <vt:lpstr>Слайд 22</vt:lpstr>
      <vt:lpstr>Слайд 23</vt:lpstr>
      <vt:lpstr>Слайд 24</vt:lpstr>
    </vt:vector>
  </TitlesOfParts>
  <Company>домашний компьютер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Эльвина</cp:lastModifiedBy>
  <cp:revision>39</cp:revision>
  <dcterms:created xsi:type="dcterms:W3CDTF">2012-12-09T14:49:47Z</dcterms:created>
  <dcterms:modified xsi:type="dcterms:W3CDTF">2016-11-22T20:13:55Z</dcterms:modified>
</cp:coreProperties>
</file>